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9" r:id="rId2"/>
    <p:sldId id="260" r:id="rId3"/>
    <p:sldId id="261" r:id="rId4"/>
    <p:sldId id="262" r:id="rId5"/>
    <p:sldId id="263" r:id="rId6"/>
    <p:sldId id="264" r:id="rId7"/>
    <p:sldId id="265" r:id="rId8"/>
    <p:sldId id="272" r:id="rId9"/>
    <p:sldId id="266" r:id="rId10"/>
    <p:sldId id="267" r:id="rId11"/>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701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9F0CB1EB-CC10-4A62-BF4F-0D14544DF6F7}" type="datetimeFigureOut">
              <a:rPr lang="en-AU" smtClean="0"/>
              <a:t>28/11/2015</a:t>
            </a:fld>
            <a:endParaRPr lang="en-AU"/>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923AD5B6-AD75-4F71-9311-44B6F02312B4}" type="slidenum">
              <a:rPr lang="en-AU" smtClean="0"/>
              <a:t>‹#›</a:t>
            </a:fld>
            <a:endParaRPr lang="en-AU"/>
          </a:p>
        </p:txBody>
      </p:sp>
    </p:spTree>
    <p:extLst>
      <p:ext uri="{BB962C8B-B14F-4D97-AF65-F5344CB8AC3E}">
        <p14:creationId xmlns:p14="http://schemas.microsoft.com/office/powerpoint/2010/main" val="41033416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068960"/>
            <a:ext cx="3960440" cy="1470025"/>
          </a:xfrm>
        </p:spPr>
        <p:txBody>
          <a:bodyPr>
            <a:normAutofit/>
          </a:bodyPr>
          <a:lstStyle>
            <a:lvl1pPr>
              <a:defRPr sz="3600">
                <a:solidFill>
                  <a:schemeClr val="bg2"/>
                </a:solidFill>
              </a:defRPr>
            </a:lvl1pPr>
          </a:lstStyle>
          <a:p>
            <a:r>
              <a:rPr lang="en-US" dirty="0" smtClean="0"/>
              <a:t>Click to edit Master title style</a:t>
            </a:r>
            <a:endParaRPr lang="en-AU" dirty="0"/>
          </a:p>
        </p:txBody>
      </p:sp>
      <p:sp>
        <p:nvSpPr>
          <p:cNvPr id="4" name="Date Placeholder 3"/>
          <p:cNvSpPr>
            <a:spLocks noGrp="1"/>
          </p:cNvSpPr>
          <p:nvPr>
            <p:ph type="dt" sz="half" idx="10"/>
          </p:nvPr>
        </p:nvSpPr>
        <p:spPr/>
        <p:txBody>
          <a:bodyPr/>
          <a:lstStyle/>
          <a:p>
            <a:fld id="{D229B672-2334-4B8C-B997-53E186C08393}" type="datetimeFigureOut">
              <a:rPr lang="en-AU" smtClean="0"/>
              <a:t>28/11/2015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8567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9B672-2334-4B8C-B997-53E186C08393}" type="datetimeFigureOut">
              <a:rPr lang="en-AU" smtClean="0"/>
              <a:t>28/11/2015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43658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29B672-2334-4B8C-B997-53E186C08393}" type="datetimeFigureOut">
              <a:rPr lang="en-AU" smtClean="0"/>
              <a:t>28/11/2015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48192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29B672-2334-4B8C-B997-53E186C08393}" type="datetimeFigureOut">
              <a:rPr lang="en-AU" smtClean="0"/>
              <a:t>28/11/2015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56327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D229B672-2334-4B8C-B997-53E186C08393}" type="datetimeFigureOut">
              <a:rPr lang="en-AU" smtClean="0"/>
              <a:t>28/11/2015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99262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29B672-2334-4B8C-B997-53E186C08393}" type="datetimeFigureOut">
              <a:rPr lang="en-AU" smtClean="0"/>
              <a:t>28/11/2015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15DDAA-0C72-4DD2-BB82-89E2AD24A875}" type="slidenum">
              <a:rPr lang="en-AU" smtClean="0"/>
              <a:t>‹#›</a:t>
            </a:fld>
            <a:endParaRPr lang="en-AU"/>
          </a:p>
        </p:txBody>
      </p:sp>
      <p:sp>
        <p:nvSpPr>
          <p:cNvPr id="6" name="Content Placeholder 2"/>
          <p:cNvSpPr>
            <a:spLocks noGrp="1"/>
          </p:cNvSpPr>
          <p:nvPr>
            <p:ph idx="1"/>
          </p:nvPr>
        </p:nvSpPr>
        <p:spPr>
          <a:xfrm>
            <a:off x="467544" y="1628800"/>
            <a:ext cx="4968552"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89634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39951" y="3507085"/>
            <a:ext cx="4354761" cy="1362075"/>
          </a:xfrm>
        </p:spPr>
        <p:txBody>
          <a:bodyPr anchor="t"/>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4139951" y="2006898"/>
            <a:ext cx="435476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229B672-2334-4B8C-B997-53E186C08393}" type="datetimeFigureOut">
              <a:rPr lang="en-AU" smtClean="0"/>
              <a:t>28/11/2015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4927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Content Placeholder 3"/>
          <p:cNvSpPr>
            <a:spLocks noGrp="1"/>
          </p:cNvSpPr>
          <p:nvPr>
            <p:ph sz="half" idx="2"/>
          </p:nvPr>
        </p:nvSpPr>
        <p:spPr>
          <a:xfrm>
            <a:off x="4139952" y="1600200"/>
            <a:ext cx="45468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229B672-2334-4B8C-B997-53E186C08393}" type="datetimeFigureOut">
              <a:rPr lang="en-AU" smtClean="0"/>
              <a:t>28/11/2015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5675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5" name="Text Placeholder 4"/>
          <p:cNvSpPr>
            <a:spLocks noGrp="1"/>
          </p:cNvSpPr>
          <p:nvPr>
            <p:ph type="body" sz="quarter" idx="3"/>
          </p:nvPr>
        </p:nvSpPr>
        <p:spPr>
          <a:xfrm>
            <a:off x="4139953" y="1535113"/>
            <a:ext cx="454684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9953" y="2174875"/>
            <a:ext cx="454684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229B672-2334-4B8C-B997-53E186C08393}" type="datetimeFigureOut">
              <a:rPr lang="en-AU" smtClean="0"/>
              <a:t>28/11/2015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06065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29B672-2334-4B8C-B997-53E186C08393}" type="datetimeFigureOut">
              <a:rPr lang="en-AU" smtClean="0"/>
              <a:t>28/11/2015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23126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9B672-2334-4B8C-B997-53E186C08393}" type="datetimeFigureOut">
              <a:rPr lang="en-AU" smtClean="0"/>
              <a:t>28/11/2015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3160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9B672-2334-4B8C-B997-53E186C08393}" type="datetimeFigureOut">
              <a:rPr lang="en-AU" smtClean="0"/>
              <a:t>28/11/2015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37612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67544" y="1600200"/>
            <a:ext cx="8219256"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9B672-2334-4B8C-B997-53E186C08393}" type="datetimeFigureOut">
              <a:rPr lang="en-AU" smtClean="0"/>
              <a:t>28/11/2015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5DDAA-0C72-4DD2-BB82-89E2AD24A875}" type="slidenum">
              <a:rPr lang="en-AU" smtClean="0"/>
              <a:t>‹#›</a:t>
            </a:fld>
            <a:endParaRPr lang="en-AU"/>
          </a:p>
        </p:txBody>
      </p:sp>
    </p:spTree>
    <p:extLst>
      <p:ext uri="{BB962C8B-B14F-4D97-AF65-F5344CB8AC3E}">
        <p14:creationId xmlns:p14="http://schemas.microsoft.com/office/powerpoint/2010/main" val="3817765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bg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i="1"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i="1" kern="1200">
          <a:solidFill>
            <a:schemeClr val="bg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i="1" kern="1200">
          <a:solidFill>
            <a:schemeClr val="bg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i="1" kern="1200">
          <a:solidFill>
            <a:schemeClr val="bg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i="1" kern="120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572000" y="3068960"/>
            <a:ext cx="3960440" cy="1470025"/>
          </a:xfrm>
        </p:spPr>
        <p:txBody>
          <a:bodyPr>
            <a:noAutofit/>
          </a:bodyPr>
          <a:lstStyle/>
          <a:p>
            <a:r>
              <a:rPr lang="en-AU" sz="5400" b="1" dirty="0" smtClean="0">
                <a:solidFill>
                  <a:srgbClr val="701C00"/>
                </a:solidFill>
              </a:rPr>
              <a:t>The Big Return!</a:t>
            </a:r>
            <a:endParaRPr lang="en-AU" sz="5400" b="1" dirty="0">
              <a:solidFill>
                <a:srgbClr val="701C00"/>
              </a:solidFill>
            </a:endParaRPr>
          </a:p>
        </p:txBody>
      </p:sp>
    </p:spTree>
    <p:extLst>
      <p:ext uri="{BB962C8B-B14F-4D97-AF65-F5344CB8AC3E}">
        <p14:creationId xmlns:p14="http://schemas.microsoft.com/office/powerpoint/2010/main" val="3773816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7920880" cy="5976664"/>
          </a:xfrm>
        </p:spPr>
        <p:txBody>
          <a:bodyPr/>
          <a:lstStyle/>
          <a:p>
            <a:pPr marL="0" indent="0">
              <a:buNone/>
            </a:pPr>
            <a:endParaRPr lang="en-AU" dirty="0"/>
          </a:p>
        </p:txBody>
      </p:sp>
    </p:spTree>
    <p:extLst>
      <p:ext uri="{BB962C8B-B14F-4D97-AF65-F5344CB8AC3E}">
        <p14:creationId xmlns:p14="http://schemas.microsoft.com/office/powerpoint/2010/main" val="2765879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7920880" cy="5976664"/>
          </a:xfrm>
        </p:spPr>
        <p:txBody>
          <a:bodyPr>
            <a:normAutofit fontScale="92500" lnSpcReduction="10000"/>
          </a:bodyPr>
          <a:lstStyle/>
          <a:p>
            <a:pPr marL="0" indent="0">
              <a:buNone/>
            </a:pPr>
            <a:r>
              <a:rPr lang="en-US" b="1" dirty="0"/>
              <a:t>Ezra 1:1–3 (NIV) In the first year of Cyrus king of Persia, in order to fulfill the word of the </a:t>
            </a:r>
            <a:r>
              <a:rPr lang="en-US" b="1" cap="small" dirty="0"/>
              <a:t>Lord</a:t>
            </a:r>
            <a:r>
              <a:rPr lang="en-US" b="1" dirty="0"/>
              <a:t> spoken by Jeremiah, the </a:t>
            </a:r>
            <a:r>
              <a:rPr lang="en-US" b="1" cap="small" dirty="0"/>
              <a:t>Lord</a:t>
            </a:r>
            <a:r>
              <a:rPr lang="en-US" b="1" dirty="0"/>
              <a:t> moved the heart of Cyrus king of Persia to make a proclamation throughout his realm and also to put it in writing: “This is what Cyrus king of Persia says: “ ‘The </a:t>
            </a:r>
            <a:r>
              <a:rPr lang="en-US" b="1" cap="small" dirty="0"/>
              <a:t>Lord</a:t>
            </a:r>
            <a:r>
              <a:rPr lang="en-US" b="1" dirty="0"/>
              <a:t>, the God of heaven, has given me all the kingdoms of the earth and he has appointed me to build a temple for him at Jerusalem in Judah. Any of his people among you may go up to Jerusalem in Judah and build the temple of the </a:t>
            </a:r>
            <a:r>
              <a:rPr lang="en-US" b="1" cap="small" dirty="0"/>
              <a:t>Lord</a:t>
            </a:r>
            <a:r>
              <a:rPr lang="en-US" b="1" dirty="0"/>
              <a:t>, the God of Israel, the God who is in Jerusalem, and may their God be with them. </a:t>
            </a:r>
            <a:endParaRPr lang="en-AU" b="1" dirty="0"/>
          </a:p>
          <a:p>
            <a:pPr marL="0" indent="0">
              <a:buNone/>
            </a:pPr>
            <a:endParaRPr lang="en-AU" b="1" dirty="0"/>
          </a:p>
        </p:txBody>
      </p:sp>
    </p:spTree>
    <p:extLst>
      <p:ext uri="{BB962C8B-B14F-4D97-AF65-F5344CB8AC3E}">
        <p14:creationId xmlns:p14="http://schemas.microsoft.com/office/powerpoint/2010/main" val="680821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7920880" cy="5976664"/>
          </a:xfrm>
        </p:spPr>
        <p:txBody>
          <a:bodyPr/>
          <a:lstStyle/>
          <a:p>
            <a:pPr marL="0" indent="0">
              <a:buNone/>
            </a:pPr>
            <a:r>
              <a:rPr lang="en-US" b="1" dirty="0">
                <a:solidFill>
                  <a:srgbClr val="FFFF99"/>
                </a:solidFill>
              </a:rPr>
              <a:t>Why does God make such a big deal about his temple?</a:t>
            </a:r>
            <a:endParaRPr lang="en-AU" b="1" dirty="0">
              <a:solidFill>
                <a:srgbClr val="FFFF99"/>
              </a:solidFill>
            </a:endParaRPr>
          </a:p>
          <a:p>
            <a:pPr lvl="0"/>
            <a:r>
              <a:rPr lang="en-US" b="1" dirty="0"/>
              <a:t>God’s passion: The temple is a picture of God’s passion to dwell among his people.</a:t>
            </a:r>
            <a:endParaRPr lang="en-AU" b="1" dirty="0"/>
          </a:p>
          <a:p>
            <a:pPr lvl="0"/>
            <a:r>
              <a:rPr lang="en-US" b="1" dirty="0"/>
              <a:t>God’s problem: Sin separates his people and the world from him.</a:t>
            </a:r>
            <a:endParaRPr lang="en-AU" b="1" dirty="0"/>
          </a:p>
          <a:p>
            <a:pPr lvl="0"/>
            <a:r>
              <a:rPr lang="en-US" b="1" dirty="0"/>
              <a:t>God’s solution: God requires a blood sacrifice so we can regain access to his presence.</a:t>
            </a:r>
            <a:endParaRPr lang="en-AU" b="1" dirty="0"/>
          </a:p>
          <a:p>
            <a:pPr marL="0" indent="0">
              <a:buNone/>
            </a:pPr>
            <a:endParaRPr lang="en-AU" b="1" dirty="0"/>
          </a:p>
        </p:txBody>
      </p:sp>
    </p:spTree>
    <p:extLst>
      <p:ext uri="{BB962C8B-B14F-4D97-AF65-F5344CB8AC3E}">
        <p14:creationId xmlns:p14="http://schemas.microsoft.com/office/powerpoint/2010/main" val="276587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7920880" cy="5976664"/>
          </a:xfrm>
        </p:spPr>
        <p:txBody>
          <a:bodyPr>
            <a:normAutofit lnSpcReduction="10000"/>
          </a:bodyPr>
          <a:lstStyle/>
          <a:p>
            <a:pPr marL="0" indent="0">
              <a:buNone/>
            </a:pPr>
            <a:r>
              <a:rPr lang="en-US" b="1" dirty="0"/>
              <a:t>Ezra 3:1–3 (NIV) When the seventh month came and the Israelites had settled in their towns, the people assembled together as one in Jerusalem. Then Joshua son of </a:t>
            </a:r>
            <a:r>
              <a:rPr lang="en-US" b="1" dirty="0" err="1"/>
              <a:t>Jozadak</a:t>
            </a:r>
            <a:r>
              <a:rPr lang="en-US" b="1" dirty="0"/>
              <a:t> and his fellow priests and </a:t>
            </a:r>
            <a:r>
              <a:rPr lang="en-US" b="1" dirty="0" err="1"/>
              <a:t>Zerubbabel</a:t>
            </a:r>
            <a:r>
              <a:rPr lang="en-US" b="1" dirty="0"/>
              <a:t> son of </a:t>
            </a:r>
            <a:r>
              <a:rPr lang="en-US" b="1" dirty="0" err="1"/>
              <a:t>Shealtiel</a:t>
            </a:r>
            <a:r>
              <a:rPr lang="en-US" b="1" dirty="0"/>
              <a:t> and his associates began to build the altar of the God of Israel to sacrifice burnt offerings on it, in accordance with what is written in the Law of Moses the man of God. Despite their fear of the peoples around them, they built the altar on its foundation and sacrificed burnt offerings on it to the </a:t>
            </a:r>
            <a:r>
              <a:rPr lang="en-US" b="1" cap="small" dirty="0"/>
              <a:t>Lord</a:t>
            </a:r>
            <a:r>
              <a:rPr lang="en-US" b="1" dirty="0"/>
              <a:t>, both the morning and evening sacrifices. </a:t>
            </a:r>
            <a:endParaRPr lang="en-AU" b="1" dirty="0"/>
          </a:p>
          <a:p>
            <a:pPr marL="0" indent="0">
              <a:buNone/>
            </a:pPr>
            <a:endParaRPr lang="en-AU" b="1" dirty="0"/>
          </a:p>
        </p:txBody>
      </p:sp>
    </p:spTree>
    <p:extLst>
      <p:ext uri="{BB962C8B-B14F-4D97-AF65-F5344CB8AC3E}">
        <p14:creationId xmlns:p14="http://schemas.microsoft.com/office/powerpoint/2010/main" val="2765879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7920880" cy="5976664"/>
          </a:xfrm>
        </p:spPr>
        <p:txBody>
          <a:bodyPr>
            <a:normAutofit lnSpcReduction="10000"/>
          </a:bodyPr>
          <a:lstStyle/>
          <a:p>
            <a:pPr marL="0" indent="0">
              <a:buNone/>
            </a:pPr>
            <a:r>
              <a:rPr lang="en-US" b="1" dirty="0">
                <a:solidFill>
                  <a:srgbClr val="FFFF99"/>
                </a:solidFill>
              </a:rPr>
              <a:t>The people of God return with the task of rebuilding the Temple</a:t>
            </a:r>
            <a:endParaRPr lang="en-AU" b="1" dirty="0">
              <a:solidFill>
                <a:srgbClr val="FFFF99"/>
              </a:solidFill>
            </a:endParaRPr>
          </a:p>
          <a:p>
            <a:pPr lvl="0"/>
            <a:r>
              <a:rPr lang="en-US" b="1" i="0" dirty="0"/>
              <a:t>The people begin well, but lose focus. </a:t>
            </a:r>
            <a:endParaRPr lang="en-AU" b="1" i="0" dirty="0"/>
          </a:p>
          <a:p>
            <a:pPr lvl="0"/>
            <a:r>
              <a:rPr lang="en-US" b="1" i="0" dirty="0"/>
              <a:t>God’s big thing becomes their little thing</a:t>
            </a:r>
            <a:r>
              <a:rPr lang="en-US" b="1" i="0" dirty="0" smtClean="0"/>
              <a:t>.</a:t>
            </a:r>
          </a:p>
          <a:p>
            <a:pPr marL="0" lvl="0" indent="0">
              <a:buNone/>
            </a:pPr>
            <a:endParaRPr lang="en-AU" b="1" i="0" dirty="0"/>
          </a:p>
          <a:p>
            <a:pPr marL="0" indent="0">
              <a:buNone/>
            </a:pPr>
            <a:r>
              <a:rPr lang="en-US" b="1" dirty="0">
                <a:solidFill>
                  <a:srgbClr val="FFFF99"/>
                </a:solidFill>
              </a:rPr>
              <a:t>The people abandon the temple for 16 years and begin building their own fine homes</a:t>
            </a:r>
            <a:r>
              <a:rPr lang="en-US" b="1" dirty="0" smtClean="0">
                <a:solidFill>
                  <a:srgbClr val="FFFF99"/>
                </a:solidFill>
              </a:rPr>
              <a:t>.</a:t>
            </a:r>
          </a:p>
          <a:p>
            <a:pPr marL="0" indent="0">
              <a:buNone/>
            </a:pPr>
            <a:endParaRPr lang="en-AU" b="1" dirty="0">
              <a:solidFill>
                <a:srgbClr val="FFFF99"/>
              </a:solidFill>
            </a:endParaRPr>
          </a:p>
          <a:p>
            <a:pPr marL="0" indent="0">
              <a:buNone/>
            </a:pPr>
            <a:r>
              <a:rPr lang="en-US" b="1" dirty="0">
                <a:solidFill>
                  <a:srgbClr val="FFFF99"/>
                </a:solidFill>
              </a:rPr>
              <a:t>God’s raises up the prophet Haggai to call the people back to their primary task—building God’s temple. </a:t>
            </a:r>
            <a:endParaRPr lang="en-AU" b="1" dirty="0">
              <a:solidFill>
                <a:srgbClr val="FFFF99"/>
              </a:solidFill>
            </a:endParaRPr>
          </a:p>
        </p:txBody>
      </p:sp>
    </p:spTree>
    <p:extLst>
      <p:ext uri="{BB962C8B-B14F-4D97-AF65-F5344CB8AC3E}">
        <p14:creationId xmlns:p14="http://schemas.microsoft.com/office/powerpoint/2010/main" val="276587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7920880" cy="5976664"/>
          </a:xfrm>
        </p:spPr>
        <p:txBody>
          <a:bodyPr/>
          <a:lstStyle/>
          <a:p>
            <a:pPr marL="0" indent="0">
              <a:buNone/>
            </a:pPr>
            <a:r>
              <a:rPr lang="en-US" b="1" dirty="0"/>
              <a:t>Haggai 1:1–4 (NIV) In the second year of King Darius, on the first day of the sixth month, the word of the </a:t>
            </a:r>
            <a:r>
              <a:rPr lang="en-US" b="1" cap="small" dirty="0"/>
              <a:t>Lord</a:t>
            </a:r>
            <a:r>
              <a:rPr lang="en-US" b="1" dirty="0"/>
              <a:t> came through the prophet Haggai to </a:t>
            </a:r>
            <a:r>
              <a:rPr lang="en-US" b="1" dirty="0" err="1"/>
              <a:t>Zerubbabel</a:t>
            </a:r>
            <a:r>
              <a:rPr lang="en-US" b="1" dirty="0"/>
              <a:t> son of </a:t>
            </a:r>
            <a:r>
              <a:rPr lang="en-US" b="1" dirty="0" err="1"/>
              <a:t>Shealtiel</a:t>
            </a:r>
            <a:r>
              <a:rPr lang="en-US" b="1" dirty="0"/>
              <a:t>, governor of Judah, and to Joshua son of </a:t>
            </a:r>
            <a:r>
              <a:rPr lang="en-US" b="1" dirty="0" err="1"/>
              <a:t>Jozadak</a:t>
            </a:r>
            <a:r>
              <a:rPr lang="en-US" b="1" dirty="0"/>
              <a:t>, the high priest: This is what the </a:t>
            </a:r>
            <a:r>
              <a:rPr lang="en-US" b="1" cap="small" dirty="0"/>
              <a:t>Lord</a:t>
            </a:r>
            <a:r>
              <a:rPr lang="en-US" b="1" dirty="0"/>
              <a:t> Almighty says: “These people say, ‘The time has not yet come to rebuild the </a:t>
            </a:r>
            <a:r>
              <a:rPr lang="en-US" b="1" cap="small" dirty="0"/>
              <a:t>Lord</a:t>
            </a:r>
            <a:r>
              <a:rPr lang="en-US" b="1" dirty="0"/>
              <a:t>’s house.’ ” Then the word of the </a:t>
            </a:r>
            <a:r>
              <a:rPr lang="en-US" b="1" cap="small" dirty="0"/>
              <a:t>Lord</a:t>
            </a:r>
            <a:r>
              <a:rPr lang="en-US" b="1" dirty="0"/>
              <a:t> came through the prophet Haggai: “Is it a time for you yourselves to be living in your paneled houses, while this house remains a ruin?” </a:t>
            </a:r>
            <a:endParaRPr lang="en-AU" b="1" dirty="0"/>
          </a:p>
          <a:p>
            <a:pPr marL="0" indent="0">
              <a:buNone/>
            </a:pPr>
            <a:endParaRPr lang="en-AU" b="1" dirty="0"/>
          </a:p>
        </p:txBody>
      </p:sp>
    </p:spTree>
    <p:extLst>
      <p:ext uri="{BB962C8B-B14F-4D97-AF65-F5344CB8AC3E}">
        <p14:creationId xmlns:p14="http://schemas.microsoft.com/office/powerpoint/2010/main" val="2765879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7920880" cy="5976664"/>
          </a:xfrm>
        </p:spPr>
        <p:txBody>
          <a:bodyPr>
            <a:normAutofit/>
          </a:bodyPr>
          <a:lstStyle/>
          <a:p>
            <a:pPr marL="0" indent="0">
              <a:buNone/>
            </a:pPr>
            <a:r>
              <a:rPr lang="en-US" b="1" dirty="0">
                <a:solidFill>
                  <a:srgbClr val="FFFF99"/>
                </a:solidFill>
              </a:rPr>
              <a:t>How does God respond to misplaced priorities?</a:t>
            </a:r>
            <a:endParaRPr lang="en-AU" b="1" dirty="0">
              <a:solidFill>
                <a:srgbClr val="FFFF99"/>
              </a:solidFill>
            </a:endParaRPr>
          </a:p>
          <a:p>
            <a:pPr lvl="0"/>
            <a:r>
              <a:rPr lang="en-US" b="1" i="0" dirty="0"/>
              <a:t>God sends seasons of trial and suffering to call his people to their purpose.</a:t>
            </a:r>
            <a:endParaRPr lang="en-AU" b="1" i="0" dirty="0"/>
          </a:p>
          <a:p>
            <a:pPr lvl="0"/>
            <a:r>
              <a:rPr lang="en-US" b="1" i="0" dirty="0"/>
              <a:t>God sends severe times of testing, but not all testing is a result of sin.</a:t>
            </a:r>
            <a:endParaRPr lang="en-AU" b="1" i="0" dirty="0"/>
          </a:p>
          <a:p>
            <a:pPr lvl="0"/>
            <a:r>
              <a:rPr lang="en-US" b="1" i="0" dirty="0"/>
              <a:t>God sends trials to wake us up and to exhort us to examine our ways.</a:t>
            </a:r>
            <a:endParaRPr lang="en-AU" b="1" i="0" dirty="0"/>
          </a:p>
          <a:p>
            <a:pPr marL="0" indent="0">
              <a:buNone/>
            </a:pPr>
            <a:r>
              <a:rPr lang="en-US" b="1" dirty="0">
                <a:solidFill>
                  <a:srgbClr val="FFFF99"/>
                </a:solidFill>
              </a:rPr>
              <a:t>God’s people had forgotten their initial passion…</a:t>
            </a:r>
            <a:endParaRPr lang="en-AU" b="1" dirty="0">
              <a:solidFill>
                <a:srgbClr val="FFFF99"/>
              </a:solidFill>
            </a:endParaRPr>
          </a:p>
          <a:p>
            <a:pPr marL="0" indent="0">
              <a:buNone/>
            </a:pPr>
            <a:r>
              <a:rPr lang="en-US" b="1" dirty="0">
                <a:solidFill>
                  <a:srgbClr val="FFFF99"/>
                </a:solidFill>
              </a:rPr>
              <a:t>God is either the big-thing or He is no-thing</a:t>
            </a:r>
            <a:endParaRPr lang="en-AU" b="1" dirty="0">
              <a:solidFill>
                <a:srgbClr val="FFFF99"/>
              </a:solidFill>
            </a:endParaRPr>
          </a:p>
          <a:p>
            <a:pPr marL="0" indent="0">
              <a:buNone/>
            </a:pPr>
            <a:endParaRPr lang="en-AU" b="1" dirty="0"/>
          </a:p>
        </p:txBody>
      </p:sp>
    </p:spTree>
    <p:extLst>
      <p:ext uri="{BB962C8B-B14F-4D97-AF65-F5344CB8AC3E}">
        <p14:creationId xmlns:p14="http://schemas.microsoft.com/office/powerpoint/2010/main" val="276587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7920880" cy="5976664"/>
          </a:xfrm>
        </p:spPr>
        <p:txBody>
          <a:bodyPr>
            <a:normAutofit fontScale="92500" lnSpcReduction="10000"/>
          </a:bodyPr>
          <a:lstStyle/>
          <a:p>
            <a:pPr marL="514350" lvl="0" indent="-514350">
              <a:buFont typeface="+mj-lt"/>
              <a:buAutoNum type="arabicPeriod"/>
            </a:pPr>
            <a:r>
              <a:rPr lang="en-US" b="1" dirty="0" smtClean="0"/>
              <a:t>God </a:t>
            </a:r>
            <a:r>
              <a:rPr lang="en-US" b="1" dirty="0"/>
              <a:t>will call us from the distractions that pull us from his purpose</a:t>
            </a:r>
            <a:r>
              <a:rPr lang="en-US" b="1" dirty="0" smtClean="0"/>
              <a:t>.</a:t>
            </a:r>
          </a:p>
          <a:p>
            <a:pPr marL="514350" lvl="0" indent="-514350">
              <a:buFont typeface="+mj-lt"/>
              <a:buAutoNum type="arabicPeriod"/>
            </a:pPr>
            <a:r>
              <a:rPr lang="en-US" b="1" dirty="0" smtClean="0"/>
              <a:t>As </a:t>
            </a:r>
            <a:r>
              <a:rPr lang="en-US" b="1" dirty="0"/>
              <a:t>of a result of seasons of testing, the people of Israel got back on track fulfilling the purpose of </a:t>
            </a:r>
            <a:r>
              <a:rPr lang="en-US" b="1" dirty="0" smtClean="0"/>
              <a:t>God.</a:t>
            </a:r>
          </a:p>
          <a:p>
            <a:pPr marL="514350" lvl="0" indent="-514350">
              <a:buFont typeface="+mj-lt"/>
              <a:buAutoNum type="arabicPeriod"/>
            </a:pPr>
            <a:r>
              <a:rPr lang="en-US" b="1" dirty="0" smtClean="0"/>
              <a:t>Christ </a:t>
            </a:r>
            <a:r>
              <a:rPr lang="en-US" b="1" dirty="0"/>
              <a:t>calls us to seek FIRST His kingdom and God will take care of everything else. </a:t>
            </a:r>
            <a:endParaRPr lang="en-US" b="1" dirty="0" smtClean="0"/>
          </a:p>
          <a:p>
            <a:pPr marL="514350" lvl="0" indent="-514350">
              <a:buFont typeface="+mj-lt"/>
              <a:buAutoNum type="arabicPeriod"/>
            </a:pPr>
            <a:r>
              <a:rPr lang="en-US" b="1" dirty="0" smtClean="0"/>
              <a:t>The </a:t>
            </a:r>
            <a:r>
              <a:rPr lang="en-US" b="1" dirty="0"/>
              <a:t>prodigal son repented and left the pig pen. </a:t>
            </a:r>
            <a:br>
              <a:rPr lang="en-US" b="1" dirty="0"/>
            </a:br>
            <a:r>
              <a:rPr lang="en-US" b="1" dirty="0"/>
              <a:t>Jonah repented and got out of the fish’s stomach. </a:t>
            </a:r>
            <a:br>
              <a:rPr lang="en-US" b="1" dirty="0"/>
            </a:br>
            <a:r>
              <a:rPr lang="en-US" b="1" dirty="0"/>
              <a:t>The Jews repented and finished the temple for God.</a:t>
            </a:r>
            <a:endParaRPr lang="en-AU" b="1" dirty="0"/>
          </a:p>
          <a:p>
            <a:pPr marL="0" indent="0">
              <a:buNone/>
            </a:pPr>
            <a:endParaRPr lang="en-AU" b="1" dirty="0"/>
          </a:p>
        </p:txBody>
      </p:sp>
    </p:spTree>
    <p:extLst>
      <p:ext uri="{BB962C8B-B14F-4D97-AF65-F5344CB8AC3E}">
        <p14:creationId xmlns:p14="http://schemas.microsoft.com/office/powerpoint/2010/main" val="198410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7920880" cy="5976664"/>
          </a:xfrm>
        </p:spPr>
        <p:txBody>
          <a:bodyPr>
            <a:normAutofit lnSpcReduction="10000"/>
          </a:bodyPr>
          <a:lstStyle/>
          <a:p>
            <a:pPr marL="0" indent="0">
              <a:buNone/>
            </a:pPr>
            <a:r>
              <a:rPr lang="en-US" sz="3600" b="1" dirty="0">
                <a:solidFill>
                  <a:srgbClr val="FFFF99"/>
                </a:solidFill>
              </a:rPr>
              <a:t>Application</a:t>
            </a:r>
            <a:endParaRPr lang="en-AU" sz="3600" b="1" dirty="0">
              <a:solidFill>
                <a:srgbClr val="FFFF99"/>
              </a:solidFill>
            </a:endParaRPr>
          </a:p>
          <a:p>
            <a:r>
              <a:rPr lang="en-US" b="1" i="0" dirty="0"/>
              <a:t>Have you accepted Christ and responded to what He has done for you?  OR Are you a Christ Follower who needs to repent and return to your first love, your first passion for God?</a:t>
            </a:r>
            <a:endParaRPr lang="en-AU" b="1" i="0" dirty="0"/>
          </a:p>
          <a:p>
            <a:r>
              <a:rPr lang="en-US" b="1" i="0" dirty="0"/>
              <a:t>Is God speaking to you through a season of testing? Are you listening?</a:t>
            </a:r>
            <a:endParaRPr lang="en-AU" b="1" i="0" dirty="0"/>
          </a:p>
          <a:p>
            <a:r>
              <a:rPr lang="en-US" b="1" i="0" dirty="0"/>
              <a:t>Are you being distracted from God’s purpose for your life? How?</a:t>
            </a:r>
            <a:endParaRPr lang="en-AU" b="1" i="0" dirty="0"/>
          </a:p>
          <a:p>
            <a:r>
              <a:rPr lang="en-US" b="1" i="0" dirty="0"/>
              <a:t>Commit to come back and make God’s priorities your priorities?</a:t>
            </a:r>
            <a:endParaRPr lang="en-AU" b="1" i="0" dirty="0"/>
          </a:p>
          <a:p>
            <a:pPr marL="0" indent="0">
              <a:buNone/>
            </a:pPr>
            <a:endParaRPr lang="en-AU" dirty="0"/>
          </a:p>
        </p:txBody>
      </p:sp>
    </p:spTree>
    <p:extLst>
      <p:ext uri="{BB962C8B-B14F-4D97-AF65-F5344CB8AC3E}">
        <p14:creationId xmlns:p14="http://schemas.microsoft.com/office/powerpoint/2010/main" val="276587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 Story">
      <a:majorFont>
        <a:latin typeface="Goudy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594</Words>
  <Application>Microsoft Office PowerPoint</Application>
  <PresentationFormat>On-screen Show (4:3)</PresentationFormat>
  <Paragraphs>30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The Big Return!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John Bond</cp:lastModifiedBy>
  <cp:revision>26</cp:revision>
  <cp:lastPrinted>2015-11-28T08:45:19Z</cp:lastPrinted>
  <dcterms:created xsi:type="dcterms:W3CDTF">2015-05-04T08:43:21Z</dcterms:created>
  <dcterms:modified xsi:type="dcterms:W3CDTF">2015-11-28T08:48:08Z</dcterms:modified>
</cp:coreProperties>
</file>